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84" r:id="rId3"/>
    <p:sldId id="257" r:id="rId4"/>
    <p:sldId id="261" r:id="rId5"/>
    <p:sldId id="258" r:id="rId6"/>
    <p:sldId id="259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62" r:id="rId20"/>
    <p:sldId id="275" r:id="rId21"/>
    <p:sldId id="276" r:id="rId22"/>
    <p:sldId id="279" r:id="rId23"/>
    <p:sldId id="280" r:id="rId24"/>
    <p:sldId id="281" r:id="rId25"/>
    <p:sldId id="282" r:id="rId26"/>
    <p:sldId id="283" r:id="rId27"/>
    <p:sldId id="277" r:id="rId28"/>
    <p:sldId id="278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4"/>
    <p:restoredTop sz="90167"/>
  </p:normalViewPr>
  <p:slideViewPr>
    <p:cSldViewPr snapToGrid="0" snapToObjects="1">
      <p:cViewPr>
        <p:scale>
          <a:sx n="81" d="100"/>
          <a:sy n="81" d="100"/>
        </p:scale>
        <p:origin x="352" y="-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2F3028-0461-184D-8C86-0FA2A92B1BE0}" type="datetimeFigureOut">
              <a:rPr lang="en-US" smtClean="0"/>
              <a:t>2/11/16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C5715-21E8-1043-97AA-2D0EC9ACE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28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C5715-21E8-1043-97AA-2D0EC9ACE8A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707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6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Hearts by Jim Dine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And hearts inspired by him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10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185" y="861646"/>
            <a:ext cx="6576646" cy="5363308"/>
          </a:xfrm>
        </p:spPr>
      </p:pic>
    </p:spTree>
    <p:extLst>
      <p:ext uri="{BB962C8B-B14F-4D97-AF65-F5344CB8AC3E}">
        <p14:creationId xmlns:p14="http://schemas.microsoft.com/office/powerpoint/2010/main" val="200629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877" y="1072662"/>
            <a:ext cx="8264769" cy="4839188"/>
          </a:xfrm>
        </p:spPr>
      </p:pic>
    </p:spTree>
    <p:extLst>
      <p:ext uri="{BB962C8B-B14F-4D97-AF65-F5344CB8AC3E}">
        <p14:creationId xmlns:p14="http://schemas.microsoft.com/office/powerpoint/2010/main" val="5643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23" y="316523"/>
            <a:ext cx="6998677" cy="5595327"/>
          </a:xfrm>
        </p:spPr>
      </p:pic>
    </p:spTree>
    <p:extLst>
      <p:ext uri="{BB962C8B-B14F-4D97-AF65-F5344CB8AC3E}">
        <p14:creationId xmlns:p14="http://schemas.microsoft.com/office/powerpoint/2010/main" val="18969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24" y="826477"/>
            <a:ext cx="6383214" cy="5099538"/>
          </a:xfrm>
        </p:spPr>
      </p:pic>
    </p:spTree>
    <p:extLst>
      <p:ext uri="{BB962C8B-B14F-4D97-AF65-F5344CB8AC3E}">
        <p14:creationId xmlns:p14="http://schemas.microsoft.com/office/powerpoint/2010/main" val="85541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080" y="2133600"/>
            <a:ext cx="5037666" cy="3778250"/>
          </a:xfrm>
        </p:spPr>
      </p:pic>
    </p:spTree>
    <p:extLst>
      <p:ext uri="{BB962C8B-B14F-4D97-AF65-F5344CB8AC3E}">
        <p14:creationId xmlns:p14="http://schemas.microsoft.com/office/powerpoint/2010/main" val="193596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624110"/>
            <a:ext cx="6189785" cy="5287740"/>
          </a:xfrm>
        </p:spPr>
      </p:pic>
    </p:spTree>
    <p:extLst>
      <p:ext uri="{BB962C8B-B14F-4D97-AF65-F5344CB8AC3E}">
        <p14:creationId xmlns:p14="http://schemas.microsoft.com/office/powerpoint/2010/main" val="164326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455" y="2133600"/>
            <a:ext cx="2880915" cy="3778250"/>
          </a:xfrm>
        </p:spPr>
      </p:pic>
    </p:spTree>
    <p:extLst>
      <p:ext uri="{BB962C8B-B14F-4D97-AF65-F5344CB8AC3E}">
        <p14:creationId xmlns:p14="http://schemas.microsoft.com/office/powerpoint/2010/main" val="672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832" y="2133600"/>
            <a:ext cx="3294161" cy="3778250"/>
          </a:xfrm>
        </p:spPr>
      </p:pic>
    </p:spTree>
    <p:extLst>
      <p:ext uri="{BB962C8B-B14F-4D97-AF65-F5344CB8AC3E}">
        <p14:creationId xmlns:p14="http://schemas.microsoft.com/office/powerpoint/2010/main" val="104985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212" y="2133600"/>
            <a:ext cx="3597402" cy="3778250"/>
          </a:xfrm>
        </p:spPr>
      </p:pic>
    </p:spTree>
    <p:extLst>
      <p:ext uri="{BB962C8B-B14F-4D97-AF65-F5344CB8AC3E}">
        <p14:creationId xmlns:p14="http://schemas.microsoft.com/office/powerpoint/2010/main" val="26357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648" y="2133600"/>
            <a:ext cx="5044529" cy="3778250"/>
          </a:xfrm>
        </p:spPr>
      </p:pic>
    </p:spTree>
    <p:extLst>
      <p:ext uri="{BB962C8B-B14F-4D97-AF65-F5344CB8AC3E}">
        <p14:creationId xmlns:p14="http://schemas.microsoft.com/office/powerpoint/2010/main" val="161418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1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788" y="2133600"/>
            <a:ext cx="3778250" cy="3778250"/>
          </a:xfrm>
        </p:spPr>
      </p:pic>
    </p:spTree>
    <p:extLst>
      <p:ext uri="{BB962C8B-B14F-4D97-AF65-F5344CB8AC3E}">
        <p14:creationId xmlns:p14="http://schemas.microsoft.com/office/powerpoint/2010/main" val="94041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247" y="211015"/>
            <a:ext cx="6787662" cy="6646985"/>
          </a:xfrm>
        </p:spPr>
      </p:pic>
    </p:spTree>
    <p:extLst>
      <p:ext uri="{BB962C8B-B14F-4D97-AF65-F5344CB8AC3E}">
        <p14:creationId xmlns:p14="http://schemas.microsoft.com/office/powerpoint/2010/main" val="136794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670" y="2133600"/>
            <a:ext cx="4072485" cy="3778250"/>
          </a:xfrm>
        </p:spPr>
      </p:pic>
    </p:spTree>
    <p:extLst>
      <p:ext uri="{BB962C8B-B14F-4D97-AF65-F5344CB8AC3E}">
        <p14:creationId xmlns:p14="http://schemas.microsoft.com/office/powerpoint/2010/main" val="117424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821" y="2133600"/>
            <a:ext cx="5048183" cy="3778250"/>
          </a:xfrm>
        </p:spPr>
      </p:pic>
    </p:spTree>
    <p:extLst>
      <p:ext uri="{BB962C8B-B14F-4D97-AF65-F5344CB8AC3E}">
        <p14:creationId xmlns:p14="http://schemas.microsoft.com/office/powerpoint/2010/main" val="78573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832" y="2133600"/>
            <a:ext cx="3876161" cy="3778250"/>
          </a:xfrm>
        </p:spPr>
      </p:pic>
    </p:spTree>
    <p:extLst>
      <p:ext uri="{BB962C8B-B14F-4D97-AF65-F5344CB8AC3E}">
        <p14:creationId xmlns:p14="http://schemas.microsoft.com/office/powerpoint/2010/main" val="24737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550" y="2133600"/>
            <a:ext cx="5278726" cy="3778250"/>
          </a:xfrm>
        </p:spPr>
      </p:pic>
    </p:spTree>
    <p:extLst>
      <p:ext uri="{BB962C8B-B14F-4D97-AF65-F5344CB8AC3E}">
        <p14:creationId xmlns:p14="http://schemas.microsoft.com/office/powerpoint/2010/main" val="83657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862" y="1213338"/>
            <a:ext cx="6981091" cy="4906108"/>
          </a:xfrm>
        </p:spPr>
      </p:pic>
    </p:spTree>
    <p:extLst>
      <p:ext uri="{BB962C8B-B14F-4D97-AF65-F5344CB8AC3E}">
        <p14:creationId xmlns:p14="http://schemas.microsoft.com/office/powerpoint/2010/main" val="197944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069" y="2133600"/>
            <a:ext cx="2833687" cy="3778250"/>
          </a:xfrm>
        </p:spPr>
      </p:pic>
    </p:spTree>
    <p:extLst>
      <p:ext uri="{BB962C8B-B14F-4D97-AF65-F5344CB8AC3E}">
        <p14:creationId xmlns:p14="http://schemas.microsoft.com/office/powerpoint/2010/main" val="26751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909" y="788276"/>
            <a:ext cx="4463091" cy="5596758"/>
          </a:xfrm>
        </p:spPr>
      </p:pic>
    </p:spTree>
    <p:extLst>
      <p:ext uri="{BB962C8B-B14F-4D97-AF65-F5344CB8AC3E}">
        <p14:creationId xmlns:p14="http://schemas.microsoft.com/office/powerpoint/2010/main" val="105988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754" y="624110"/>
            <a:ext cx="5644661" cy="5287740"/>
          </a:xfrm>
        </p:spPr>
      </p:pic>
    </p:spTree>
    <p:extLst>
      <p:ext uri="{BB962C8B-B14F-4D97-AF65-F5344CB8AC3E}">
        <p14:creationId xmlns:p14="http://schemas.microsoft.com/office/powerpoint/2010/main" val="116217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080" y="2133600"/>
            <a:ext cx="5037666" cy="3778250"/>
          </a:xfrm>
        </p:spPr>
      </p:pic>
    </p:spTree>
    <p:extLst>
      <p:ext uri="{BB962C8B-B14F-4D97-AF65-F5344CB8AC3E}">
        <p14:creationId xmlns:p14="http://schemas.microsoft.com/office/powerpoint/2010/main" val="186566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261" y="2133600"/>
            <a:ext cx="4983303" cy="3778250"/>
          </a:xfrm>
        </p:spPr>
      </p:pic>
    </p:spTree>
    <p:extLst>
      <p:ext uri="{BB962C8B-B14F-4D97-AF65-F5344CB8AC3E}">
        <p14:creationId xmlns:p14="http://schemas.microsoft.com/office/powerpoint/2010/main" val="200833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954" y="756138"/>
            <a:ext cx="6682154" cy="5155712"/>
          </a:xfrm>
        </p:spPr>
      </p:pic>
    </p:spTree>
    <p:extLst>
      <p:ext uri="{BB962C8B-B14F-4D97-AF65-F5344CB8AC3E}">
        <p14:creationId xmlns:p14="http://schemas.microsoft.com/office/powerpoint/2010/main" val="164520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138" y="861646"/>
            <a:ext cx="5820507" cy="4765431"/>
          </a:xfrm>
        </p:spPr>
      </p:pic>
    </p:spTree>
    <p:extLst>
      <p:ext uri="{BB962C8B-B14F-4D97-AF65-F5344CB8AC3E}">
        <p14:creationId xmlns:p14="http://schemas.microsoft.com/office/powerpoint/2010/main" val="5417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924" y="773723"/>
            <a:ext cx="6875584" cy="4529162"/>
          </a:xfrm>
        </p:spPr>
      </p:pic>
    </p:spTree>
    <p:extLst>
      <p:ext uri="{BB962C8B-B14F-4D97-AF65-F5344CB8AC3E}">
        <p14:creationId xmlns:p14="http://schemas.microsoft.com/office/powerpoint/2010/main" val="24711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862" y="422031"/>
            <a:ext cx="6418383" cy="5489819"/>
          </a:xfrm>
        </p:spPr>
      </p:pic>
    </p:spTree>
    <p:extLst>
      <p:ext uri="{BB962C8B-B14F-4D97-AF65-F5344CB8AC3E}">
        <p14:creationId xmlns:p14="http://schemas.microsoft.com/office/powerpoint/2010/main" val="79935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1974</TotalTime>
  <Words>10</Words>
  <Application>Microsoft Macintosh PowerPoint</Application>
  <PresentationFormat>Widescreen</PresentationFormat>
  <Paragraphs>3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Calibri</vt:lpstr>
      <vt:lpstr>Century Gothic</vt:lpstr>
      <vt:lpstr>Wingdings 3</vt:lpstr>
      <vt:lpstr>Wisp</vt:lpstr>
      <vt:lpstr>Hearts by Jim Dine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Hearts by Jim Dine</dc:title>
  <dc:creator>steven mcpeters</dc:creator>
  <cp:lastModifiedBy>steven mcpeters</cp:lastModifiedBy>
  <cp:revision>4</cp:revision>
  <dcterms:created xsi:type="dcterms:W3CDTF">2016-02-09T14:34:39Z</dcterms:created>
  <dcterms:modified xsi:type="dcterms:W3CDTF">2016-02-11T18:12:52Z</dcterms:modified>
</cp:coreProperties>
</file>